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68" r:id="rId3"/>
    <p:sldId id="277" r:id="rId4"/>
    <p:sldId id="285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B863E2-C1FF-9804-4283-7F538B16B3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12AFF7-73D8-ED7F-FF30-EB45AFB7B8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AC0F85-B8F5-5BAB-F79C-4CE613DEA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22A8E-7BEE-402B-9F2B-D0D8F5425EF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17585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A046EC-096E-80B5-3D8C-BAC85A0A0F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46A9C4-5BCF-4C04-7FA3-A18D7F52D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C49DE2-EC08-86B0-F7E5-3899AE9E4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0F55B6-B12F-48BB-9780-49471EF5AA7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35043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D586EB-3E72-7850-3511-126AA0A27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DA4A62-BA9A-AB3B-FA66-9EA57B42B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1708A0-7F1A-EC5F-1EE1-37EC9E6905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9456A-54DF-4698-A41E-24AF3A79D91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02670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491FA1-FDD6-64AA-24F7-5AC87F9E8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C1715-FB68-3102-8C87-3A5945A03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B4F567-7493-A5A5-E4AC-6510C62F7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D348D-1889-4B7E-A28B-3FD816E10B8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90651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D897A0-4A24-9C1E-1A64-926043BCC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DD7BED-3B3B-F27C-DAE9-E325006AF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664CEC-C3F5-CF19-CFE3-2671C6F2B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F65E4-1163-4318-B469-047BAD5B6CB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83928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0C498A4-DFCF-AC0B-705D-5A2D90511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4EC79C0-2F58-B818-BEA2-8BF3D84E1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C179076-C33C-EFD2-7A71-5DDA2C495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4131A-1555-4D4D-80B1-998B741108D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09343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9FAE216-766D-081D-E2B2-CCD358360D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62C8E9C-7205-CF28-2147-DB8A14FB2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895178E-5A31-42A3-9EC3-DC97B3D43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9B486-7CBF-4F17-84F8-4841605E968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19165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B1142AD-D646-8418-2027-B65040F31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5B71506-E07E-CEA4-FD0E-A4B87BD76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3529E7E-A052-77AB-E515-926CB8C23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E52873-6B5D-4720-809F-493DBB694C5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98084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3FACB02-2720-D08B-F3DB-FE814DA51B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B319CBA-E383-95C6-2279-E18EDBDB4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2F2E994-483D-D338-E4FB-BE42F7433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24D0E-D95E-41DE-893C-ABB7815110F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29385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C1E6BB5-6570-9D7C-E38A-54CABF309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BA9DEDF-3B18-7C9E-D7BF-83AE38830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205A937-686E-A672-FDA3-7AE8AFC17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2D551-624A-43BF-B9FA-0AE43F42CB1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102746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0CE0C1C-8429-1B8F-FC03-5965A833A6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FC074C2-E804-348D-5666-8910F4FBF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F50D0AB-2333-146F-7953-20F7CD113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B2066-4D21-418E-AFE5-F8A1B8E6373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7094275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F1F4B9E-9F9C-4A90-EB6F-FA18690BD5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D16F04B-4957-9667-C521-6060154B73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594674-90EC-8D49-6750-BB4AC3FCA9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7B8115-5620-E67E-FF23-A38DFF1911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DD2ECA-F4C5-189C-7285-AB3E60EA7F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1481B23-0D1B-4156-8BF2-AE219F5C18A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67E7FB46-8C02-A34B-12BF-337462F255A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052736"/>
            <a:ext cx="10515600" cy="4351337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AU" altLang="en-US" sz="2000" dirty="0"/>
              <a:t>Verse 1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I want the gift of power within,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Of love, and of a healthful mind;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Of power to conquer inbred sin,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Of love to thee and all mankind,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Of health that pain and death defies,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en-AU" altLang="en-US" sz="4000" dirty="0"/>
              <a:t>Most vigorous when the body dies.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>
            <a:extLst>
              <a:ext uri="{FF2B5EF4-FFF2-40B4-BE49-F238E27FC236}">
                <a16:creationId xmlns:a16="http://schemas.microsoft.com/office/drawing/2014/main" id="{B9212893-AF76-1E94-3895-4DA4AA2EA63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692150"/>
            <a:ext cx="10515600" cy="4351338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400" dirty="0"/>
              <a:t>Verse 2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When shall I hear the inward voice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Which only faithful souls can hear?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Pardon and peace and heavenly joys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Attend the promised Comforter;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O come, and righteousness divine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And Christ, and all with Christ, are mine!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>
            <a:extLst>
              <a:ext uri="{FF2B5EF4-FFF2-40B4-BE49-F238E27FC236}">
                <a16:creationId xmlns:a16="http://schemas.microsoft.com/office/drawing/2014/main" id="{E48F10D2-6C57-53D5-4FA2-73C234E657F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765175"/>
            <a:ext cx="10515600" cy="4351338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000" dirty="0"/>
              <a:t>Verse 3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O that the Comforter would come!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Nor visit as a transient guest,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But fix in me his constant home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And take possession of my breast,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And fix in me his loved abode,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The temple of indwelling God.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>
            <a:extLst>
              <a:ext uri="{FF2B5EF4-FFF2-40B4-BE49-F238E27FC236}">
                <a16:creationId xmlns:a16="http://schemas.microsoft.com/office/drawing/2014/main" id="{ECEC6388-17AD-3788-4F57-04A453AE68D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908050"/>
            <a:ext cx="10515600" cy="4351338"/>
          </a:xfrm>
        </p:spPr>
        <p:txBody>
          <a:bodyPr rtlCol="0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400" dirty="0"/>
              <a:t>Verse 4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Where is the sure, the certain seal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That ascertains the Kingdom mine?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The powerful stamp I long to feel,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The signature of love divine;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O shed it in my heart abroad,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300" dirty="0"/>
              <a:t>Fulness of love, of Heaven, of God!</a:t>
            </a:r>
            <a:endParaRPr lang="en-AU" altLang="en-US" sz="4400" dirty="0"/>
          </a:p>
        </p:txBody>
      </p:sp>
      <p:sp>
        <p:nvSpPr>
          <p:cNvPr id="5123" name="TextBox 8">
            <a:extLst>
              <a:ext uri="{FF2B5EF4-FFF2-40B4-BE49-F238E27FC236}">
                <a16:creationId xmlns:a16="http://schemas.microsoft.com/office/drawing/2014/main" id="{9E8F6BB2-0B1D-8521-E71E-098CC94663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5805488"/>
            <a:ext cx="60960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900">
                <a:latin typeface="akagi_probook"/>
              </a:rPr>
              <a:t>CCLI Song # 4210245</a:t>
            </a:r>
          </a:p>
          <a:p>
            <a:pPr eaLnBrk="1" hangingPunct="1"/>
            <a:r>
              <a:rPr lang="en-US" altLang="en-US" sz="900">
                <a:latin typeface="akagi_probook"/>
              </a:rPr>
              <a:t>Charles Wesley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900">
                <a:latin typeface="akagi_probook"/>
              </a:rPr>
              <a:t>Public Domain</a:t>
            </a:r>
          </a:p>
          <a:p>
            <a:pPr eaLnBrk="1" hangingPunct="1"/>
            <a:r>
              <a:rPr lang="en-US" altLang="en-US" sz="900" i="1">
                <a:latin typeface="akagi_probook"/>
              </a:rPr>
              <a:t>For use solely with the SongSelect® </a:t>
            </a:r>
            <a:r>
              <a:rPr lang="en-US" altLang="en-US" sz="900" i="1">
                <a:latin typeface="akagi_probook"/>
                <a:hlinkClick r:id="rId2"/>
              </a:rPr>
              <a:t>Terms of Use</a:t>
            </a:r>
            <a:r>
              <a:rPr lang="en-US" altLang="en-US" sz="900" i="1">
                <a:latin typeface="akagi_probook"/>
              </a:rPr>
              <a:t>. All rights reserved. </a:t>
            </a:r>
            <a:r>
              <a:rPr lang="en-US" altLang="en-US" sz="900" i="1">
                <a:latin typeface="akagi_probook"/>
                <a:hlinkClick r:id="rId3"/>
              </a:rPr>
              <a:t>www.ccli.com</a:t>
            </a:r>
            <a:endParaRPr lang="en-US" altLang="en-US" sz="900" i="1">
              <a:latin typeface="akagi_probook"/>
            </a:endParaRPr>
          </a:p>
          <a:p>
            <a:pPr eaLnBrk="1" hangingPunct="1"/>
            <a:r>
              <a:rPr lang="en-US" altLang="en-US" sz="90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216</Words>
  <Application>Microsoft Office PowerPoint</Application>
  <PresentationFormat>Widescreen</PresentationFormat>
  <Paragraphs>33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214. I Want the Gift </dc:title>
  <dc:creator>E. Langley Smith</dc:creator>
  <cp:lastModifiedBy>Narelle Wheaton</cp:lastModifiedBy>
  <cp:revision>5</cp:revision>
  <dcterms:created xsi:type="dcterms:W3CDTF">2001-06-02T11:40:56Z</dcterms:created>
  <dcterms:modified xsi:type="dcterms:W3CDTF">2023-07-26T02:17:30Z</dcterms:modified>
</cp:coreProperties>
</file>